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fs00.infourok.ru/images/doc/223/19502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td3.mycdn.me/image?id=839525937119&amp;t=20&amp;plc=WEB&amp;tkn=*GJR2WtXNJ62thiuFz_qrwxidJA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es-kiz.ru/wp-content/uploads/2017/04/df77a563c04fe068d9cfab10d0a52e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2554" y="0"/>
            <a:ext cx="97450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11</cp:revision>
  <dcterms:created xsi:type="dcterms:W3CDTF">2019-04-02T20:50:13Z</dcterms:created>
  <dcterms:modified xsi:type="dcterms:W3CDTF">2019-04-02T22:33:07Z</dcterms:modified>
</cp:coreProperties>
</file>